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6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71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6689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723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5404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857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655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92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09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03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83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1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68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391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24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45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95D31-F4D0-4EF6-AF37-D6E725E6D941}" type="datetimeFigureOut">
              <a:rPr lang="ru-RU" smtClean="0"/>
              <a:t>10.06.2022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A0E1B5-A225-4F1F-9D90-26E271DCF3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3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067" y="3684493"/>
            <a:ext cx="7430745" cy="366341"/>
          </a:xfrm>
        </p:spPr>
        <p:txBody>
          <a:bodyPr/>
          <a:lstStyle/>
          <a:p>
            <a:r>
              <a:rPr lang="ru-RU" sz="3600" b="1" dirty="0" smtClean="0"/>
              <a:t>«Проект </a:t>
            </a:r>
            <a:r>
              <a:rPr lang="ru-RU" sz="3600" b="1" dirty="0" err="1" smtClean="0"/>
              <a:t>Адроид</a:t>
            </a:r>
            <a:r>
              <a:rPr lang="ru-RU" sz="3600" b="1" dirty="0" smtClean="0"/>
              <a:t> приложение на языке </a:t>
            </a:r>
            <a:r>
              <a:rPr lang="en-US" sz="3600" b="1" dirty="0" smtClean="0"/>
              <a:t>Java</a:t>
            </a:r>
            <a:r>
              <a:rPr lang="ru-RU" sz="3600" b="1" dirty="0" smtClean="0"/>
              <a:t>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Научный руководитель: </a:t>
            </a:r>
            <a:r>
              <a:rPr lang="ru-RU" dirty="0" smtClean="0"/>
              <a:t>Рудин П.И.</a:t>
            </a:r>
            <a:endParaRPr lang="ru-RU" dirty="0"/>
          </a:p>
          <a:p>
            <a:r>
              <a:rPr lang="ru-RU" dirty="0"/>
              <a:t>                                        Автор исследовательской работы: ученица 11 класса Бордюгова Л.Н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33364" y="6382872"/>
            <a:ext cx="21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>
                    <a:lumMod val="50000"/>
                  </a:schemeClr>
                </a:solidFill>
              </a:rPr>
              <a:t>р.п.Панино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2021 г.</a:t>
            </a:r>
          </a:p>
        </p:txBody>
      </p:sp>
    </p:spTree>
    <p:extLst>
      <p:ext uri="{BB962C8B-B14F-4D97-AF65-F5344CB8AC3E}">
        <p14:creationId xmlns:p14="http://schemas.microsoft.com/office/powerpoint/2010/main" val="175625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7906" y="553150"/>
            <a:ext cx="8776446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 мусора  – одна из главных экологических проблем современности.  Появление мусора началось с активной хозяйственной деятельностью человека. Весь мусор можно разделить на: бытовые отходы, промышленные и сельскохозяйственные отходы.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Правильная сортировка мусора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471" y="1955913"/>
            <a:ext cx="5567082" cy="428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32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оцесс вторичной переработки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73" y="2197712"/>
            <a:ext cx="7987759" cy="382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452580" y="609927"/>
            <a:ext cx="9042401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565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Вторичная переработка — решение проблемы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замусоренности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чрезмерного потребления ресурсов планеты. Из пластика или стекла можно сделать новую тару, резина используется в качестве покрытия для стадионов.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4815" y="1035016"/>
            <a:ext cx="9072282" cy="3751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проекта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является знакомство в игровой форме с современными проблемами экологии</a:t>
            </a:r>
            <a:r>
              <a:rPr lang="ru-RU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привлечь внимание к проблеме загрязнённости мусором лесов и парков, и</a:t>
            </a:r>
            <a:r>
              <a:rPr lang="ru-RU" sz="2400" i="1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рассказать об одном из способов борьбы с мусором –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плоггинге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Который не только способствует решению проблем экологии, но и  физическому развитию.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Задачей проекта является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изучение языка программирования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приложения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графическими редакторами для создания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графической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составляющей.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33082"/>
            <a:ext cx="9870141" cy="2474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проекта.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окно –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Начальный экран, меню.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окно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Экран, где пользователя встречает помощник робот и предлагает ознакомиться с информацией о 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плоггинге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сортировке мусора.</a:t>
            </a:r>
            <a:b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и 4 окно – Окна, где представлена информация о экологическом движении.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7" y="2796987"/>
            <a:ext cx="1873835" cy="37476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31" y="2796987"/>
            <a:ext cx="1864870" cy="37297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80" y="2796987"/>
            <a:ext cx="1894006" cy="37880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765" y="2796987"/>
            <a:ext cx="1894006" cy="37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47482" y="2788022"/>
            <a:ext cx="9386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5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</TotalTime>
  <Words>174</Words>
  <Application>Microsoft Office PowerPoint</Application>
  <PresentationFormat>Широкоэкранный</PresentationFormat>
  <Paragraphs>13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Wingdings 3</vt:lpstr>
      <vt:lpstr>Аспект</vt:lpstr>
      <vt:lpstr>«Проект Адроид приложение на языке Java»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mila1710045@gmail.com</dc:creator>
  <cp:lastModifiedBy>mila1710045@gmail.com</cp:lastModifiedBy>
  <cp:revision>11</cp:revision>
  <dcterms:created xsi:type="dcterms:W3CDTF">2022-01-30T20:26:14Z</dcterms:created>
  <dcterms:modified xsi:type="dcterms:W3CDTF">2022-06-10T13:39:15Z</dcterms:modified>
</cp:coreProperties>
</file>